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0" orient="horz" pos="2878" userDrawn="1">
          <p15:clr>
            <a:srgbClr val="A4A3A4"/>
          </p15:clr>
        </p15:guide>
        <p15:guide id="1" pos="21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48" d="100"/>
          <a:sy n="48" d="100"/>
        </p:scale>
        <p:origin x="744" y="58"/>
      </p:cViewPr>
      <p:guideLst>
        <p:guide orient="horz" pos="2878"/>
        <p:guide pos="21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647" y="0"/>
            <a:ext cx="19013452" cy="11092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145" y="1050439"/>
            <a:ext cx="16693942" cy="9838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145" y="1050439"/>
            <a:ext cx="15716380" cy="9838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145" y="1050439"/>
            <a:ext cx="16500440" cy="9838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145" y="1050439"/>
            <a:ext cx="17304604" cy="9845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145" y="1050439"/>
            <a:ext cx="15108231" cy="9853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145" y="1050439"/>
            <a:ext cx="16553213" cy="9856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3145" y="1050439"/>
            <a:ext cx="3774544" cy="517680"/>
          </a:xfrm>
          <a:prstGeom prst="rect">
            <a:avLst/>
          </a:prstGeom>
        </p:spPr>
      </p:pic>
      <p:pic>
        <p:nvPicPr>
          <p:cNvPr id="5" name="KakaoTalk_20230921_224836003">
            <a:hlinkClick r:id="" action="ppaction://media"/>
            <a:extLst>
              <a:ext uri="{FF2B5EF4-FFF2-40B4-BE49-F238E27FC236}">
                <a16:creationId xmlns:a16="http://schemas.microsoft.com/office/drawing/2014/main" id="{AC71C62C-DBB2-C350-1875-3B21D1858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40713" y="1050439"/>
            <a:ext cx="4222674" cy="9660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223" y="1045413"/>
            <a:ext cx="16887444" cy="7616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223" y="1045413"/>
            <a:ext cx="14593063" cy="7343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249" y="1045413"/>
            <a:ext cx="15294194" cy="5614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45413"/>
            <a:ext cx="20104100" cy="10263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249" y="1045413"/>
            <a:ext cx="15620885" cy="8865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7975" y="1050290"/>
            <a:ext cx="4332605" cy="517525"/>
          </a:xfrm>
          <a:prstGeom prst="rect">
            <a:avLst/>
          </a:prstGeom>
        </p:spPr>
      </p:pic>
      <p:pic>
        <p:nvPicPr>
          <p:cNvPr id="4" name="KakaoTalk_20230906_2158231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50" y="2149475"/>
            <a:ext cx="15360000" cy="86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171" y="1050439"/>
            <a:ext cx="1515346" cy="517680"/>
          </a:xfrm>
          <a:prstGeom prst="rect">
            <a:avLst/>
          </a:prstGeom>
        </p:spPr>
      </p:pic>
      <p:pic>
        <p:nvPicPr>
          <p:cNvPr id="3" name="그림 1" descr="/Users/piranaa_06/Library/Group Containers/L48J367XN4.com.infraware.PolarisOfficeSA/EngineTemp/5611/fImage17410355519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" b="24425"/>
          <a:stretch>
            <a:fillRect/>
          </a:stretch>
        </p:blipFill>
        <p:spPr>
          <a:xfrm>
            <a:off x="2613660" y="2204720"/>
            <a:ext cx="14982190" cy="82505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171" y="1050439"/>
            <a:ext cx="16113436" cy="8257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2729" y="1050439"/>
            <a:ext cx="17716738" cy="9413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145" y="1050439"/>
            <a:ext cx="18530954" cy="9267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0439"/>
            <a:ext cx="18656604" cy="7737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Pages>21</Pages>
  <Words>0</Words>
  <Characters>0</Characters>
  <Application>Microsoft Office PowerPoint</Application>
  <DocSecurity>0</DocSecurity>
  <PresentationFormat>사용자 지정</PresentationFormat>
  <Lines>0</Lines>
  <Paragraphs>0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bslim</dc:creator>
  <cp:lastModifiedBy>bslim</cp:lastModifiedBy>
  <cp:revision>7</cp:revision>
  <dcterms:modified xsi:type="dcterms:W3CDTF">2023-09-21T14:36:05Z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2023-09-18T00:00:00Z</vt:filetime>
  </property>
  <property fmtid="{D5CDD505-2E9C-101B-9397-08002B2CF9AE}" pid="3" name="Creator">
    <vt:lpwstr>Adobe Acrobat 23.6</vt:lpwstr>
  </property>
  <property fmtid="{D5CDD505-2E9C-101B-9397-08002B2CF9AE}" pid="4" name="LastSaved">
    <vt:filetime>2023-09-18T00:00:00Z</vt:filetime>
  </property>
  <property fmtid="{D5CDD505-2E9C-101B-9397-08002B2CF9AE}" pid="5" name="Producer">
    <vt:lpwstr>Adobe Acrobat 23.6 Image Conversion Plug-in</vt:lpwstr>
  </property>
</Properties>
</file>